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24" r:id="rId2"/>
    <p:sldId id="329" r:id="rId3"/>
    <p:sldId id="338" r:id="rId4"/>
    <p:sldId id="327" r:id="rId5"/>
    <p:sldId id="331" r:id="rId6"/>
    <p:sldId id="339" r:id="rId7"/>
    <p:sldId id="332" r:id="rId8"/>
    <p:sldId id="340" r:id="rId9"/>
    <p:sldId id="333" r:id="rId10"/>
    <p:sldId id="341" r:id="rId11"/>
    <p:sldId id="334" r:id="rId12"/>
    <p:sldId id="342" r:id="rId13"/>
    <p:sldId id="335" r:id="rId14"/>
    <p:sldId id="343" r:id="rId15"/>
    <p:sldId id="336" r:id="rId16"/>
    <p:sldId id="344" r:id="rId17"/>
    <p:sldId id="345" r:id="rId18"/>
    <p:sldId id="34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DF6FE-3688-4B41-B72B-11C16848F8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7308BD-7105-476E-B7C0-DEDD7FEEE7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9DB46-28B4-4262-BB50-5D9CEE1AA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4949-9E9C-42A4-AC0E-C8CC97EC58FA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5E7E9-3D83-486C-B6D3-EEC9E6D51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6CF2B-AA97-4CE5-8D70-3E9229EBC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60201-01A3-4F64-9BC7-E4C30B36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17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F735-0CBA-45C3-84CC-5EDA17CC3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F5489-84AF-4093-9AA0-FF1D830AB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AAF02-650F-4CBF-8640-0937188A5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4949-9E9C-42A4-AC0E-C8CC97EC58FA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9AFA5-A187-4C74-858F-C3DA395C9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58F79-5532-4F01-B204-BD1FD56D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60201-01A3-4F64-9BC7-E4C30B36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63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CE4350-C099-420C-986B-7F23C59734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EE54A-92BE-49DA-A812-4A62B6A86A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EF5B8-1A8E-458F-879F-4689AA34E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4949-9E9C-42A4-AC0E-C8CC97EC58FA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C1F82-67D8-4B53-8DB1-1E2E3CA16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82ADC-7A23-47BA-B1A8-23B04887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60201-01A3-4F64-9BC7-E4C30B36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49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002" y="5952204"/>
            <a:ext cx="2507719" cy="853236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220980" y="5264943"/>
            <a:ext cx="9360022" cy="1063009"/>
          </a:xfrm>
        </p:spPr>
        <p:txBody>
          <a:bodyPr anchor="b">
            <a:norm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/>
              <a:t>Weekday, Month DD, YYYY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20980" y="1770342"/>
            <a:ext cx="11750040" cy="1928812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 dirty="0"/>
              <a:t>Enter Presentation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0980" y="4038600"/>
            <a:ext cx="11750040" cy="886897"/>
          </a:xfrm>
        </p:spPr>
        <p:txBody>
          <a:bodyPr anchor="b"/>
          <a:lstStyle>
            <a:lvl1pPr marL="0" indent="0" algn="l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presentation subtitle or author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439680"/>
            <a:ext cx="198424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98989"/>
                </a:solidFill>
              </a:rPr>
              <a:t>Division of Global HIV</a:t>
            </a:r>
            <a:r>
              <a:rPr lang="en-US" sz="1200" baseline="0" dirty="0">
                <a:solidFill>
                  <a:srgbClr val="898989"/>
                </a:solidFill>
              </a:rPr>
              <a:t> &amp; TB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65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26520-B7F5-4938-9007-90C3A133D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8D005-E94C-4992-9734-2F7F3524F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D260CE-BB89-412B-A071-51FDA8110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4949-9E9C-42A4-AC0E-C8CC97EC58FA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CC208-7302-4B02-880D-20691FA76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5CA58-D11D-454A-AAA6-3184F2FA9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60201-01A3-4F64-9BC7-E4C30B36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23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FDF52-A6E8-46A1-B72B-5E06602F4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F8E5E-45AC-4971-9AB7-368110DC01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4BF45-C050-48F9-B9E0-392BB86B0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4949-9E9C-42A4-AC0E-C8CC97EC58FA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6EF95-C326-4F10-BCFD-10BA73A1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F9A6-61BF-485A-92D6-1DB145A72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60201-01A3-4F64-9BC7-E4C30B36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57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CE3EB-5B71-40BE-93E0-37FF8370B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CA43A-E951-464A-A6BC-475C17E646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7787D3-53A3-4D37-806A-CC969FF1D3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EE002-51E6-4C85-A047-06A89294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4949-9E9C-42A4-AC0E-C8CC97EC58FA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7E502-402E-45D4-8537-7741549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75ED62-6580-413D-AAEF-0233B4734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60201-01A3-4F64-9BC7-E4C30B36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84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8A53A-AC3A-4FA5-8279-5397B5DA6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A1C31-CA91-485D-BCAB-BADCE3FD7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634609-1C89-4E12-8768-BD7C1155D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43F64A-90D2-4BB5-B80A-9BBE1F94C9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A73F10-208E-49B2-8E1F-235E60809C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7982BF-0E30-4A1D-9592-C27F59C5D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4949-9E9C-42A4-AC0E-C8CC97EC58FA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99AF93-F06A-4EDA-9951-2D5FDB10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AE7B49-AA5D-4770-901D-EB23DCF97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60201-01A3-4F64-9BC7-E4C30B36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17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699EC-BB5A-4FCE-BF16-B9A766E5D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0B6344-DB95-4F05-BC26-A77A9DE66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4949-9E9C-42A4-AC0E-C8CC97EC58FA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8D3868-31FD-41FE-BA0B-142109DAE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B1B659-152F-4164-A61B-3DFA921E8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60201-01A3-4F64-9BC7-E4C30B36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81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772B73-2E7E-4C30-A067-94ED87074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4949-9E9C-42A4-AC0E-C8CC97EC58FA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B857B8-EB9C-486B-A0D3-59DC0EC5C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09F6A-BCE5-4104-9597-DD4A8FFD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60201-01A3-4F64-9BC7-E4C30B36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386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7525-FC24-40BF-BCFE-6DE7123A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3867-9BC9-4940-8774-F22B7109E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4E809-137D-4B99-8924-AF3163EF0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A871DF-5485-4581-B50E-0D4F0CAFF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4949-9E9C-42A4-AC0E-C8CC97EC58FA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19155A-B3AF-4E2D-9DFD-FF94BE6C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D5B4CD-C515-4DF8-B2A2-6D7AE4499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60201-01A3-4F64-9BC7-E4C30B36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93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AD9C3-9597-43AB-A023-9D641B90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99652F-4AE0-42F7-A60A-95181C761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0DCD84-D308-44FA-8A7A-03F1C1DF3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F58127-B9EA-484F-82CF-5E88693C0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04949-9E9C-42A4-AC0E-C8CC97EC58FA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D07ACE-55E3-4471-9B74-0CE7A8BC4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DBF1D6-8F6B-4093-9E96-EDE302C51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60201-01A3-4F64-9BC7-E4C30B36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22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2E9D98-4370-4EC4-A79A-AC75421CF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27A47-715C-4E44-A1EC-C39F15E1D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339AD-5C98-466D-B055-2CDC33316A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04949-9E9C-42A4-AC0E-C8CC97EC58FA}" type="datetimeFigureOut">
              <a:rPr lang="en-US" smtClean="0"/>
              <a:t>12/30/2022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1A58E-3C71-4EE5-8CEF-98BC753128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2A512-620D-4534-BDAE-2A95EF9765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60201-01A3-4F64-9BC7-E4C30B360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19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8947BB-5AF9-4748-BB69-1885A1008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Identifying Errors in a Standardized HTS Register</a:t>
            </a:r>
            <a:endParaRPr lang="en-US" sz="48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CFC643E-9F5B-498D-B219-005C125A47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Continuous Quality Improvement (CQI) for Documentation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33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AF87-F0F2-4821-9497-0DF5526E2B5D}" type="slidenum">
              <a:rPr lang="en-US" smtClean="0"/>
              <a:t>10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14446" r="2222" b="22274"/>
          <a:stretch/>
        </p:blipFill>
        <p:spPr>
          <a:xfrm>
            <a:off x="1524000" y="381001"/>
            <a:ext cx="9067800" cy="632523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940834" y="152400"/>
            <a:ext cx="727166" cy="7416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8200" y="1320800"/>
            <a:ext cx="2286000" cy="157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86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AF87-F0F2-4821-9497-0DF5526E2B5D}" type="slidenum">
              <a:rPr lang="en-US" smtClean="0"/>
              <a:t>11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23333" r="2221" b="18889"/>
          <a:stretch/>
        </p:blipFill>
        <p:spPr>
          <a:xfrm>
            <a:off x="1676400" y="533401"/>
            <a:ext cx="8915400" cy="618807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940834" y="152400"/>
            <a:ext cx="727166" cy="7416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61320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AF87-F0F2-4821-9497-0DF5526E2B5D}" type="slidenum">
              <a:rPr lang="en-US" smtClean="0"/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23333" r="2221" b="18889"/>
          <a:stretch/>
        </p:blipFill>
        <p:spPr>
          <a:xfrm>
            <a:off x="1676400" y="533401"/>
            <a:ext cx="8915400" cy="618807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940834" y="152400"/>
            <a:ext cx="727166" cy="7416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" name="Rectangle 4"/>
          <p:cNvSpPr/>
          <p:nvPr/>
        </p:nvSpPr>
        <p:spPr>
          <a:xfrm>
            <a:off x="4800600" y="1320800"/>
            <a:ext cx="2209800" cy="149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0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AF87-F0F2-4821-9497-0DF5526E2B5D}" type="slidenum">
              <a:rPr lang="en-US" smtClean="0"/>
              <a:t>13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17779" r="3334" b="16666"/>
          <a:stretch/>
        </p:blipFill>
        <p:spPr>
          <a:xfrm>
            <a:off x="1676400" y="533400"/>
            <a:ext cx="8839200" cy="6096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940834" y="152400"/>
            <a:ext cx="727166" cy="7416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98952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AF87-F0F2-4821-9497-0DF5526E2B5D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17779" r="3334" b="16666"/>
          <a:stretch/>
        </p:blipFill>
        <p:spPr>
          <a:xfrm>
            <a:off x="1508760" y="630555"/>
            <a:ext cx="8839200" cy="6096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940834" y="152400"/>
            <a:ext cx="727166" cy="7416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" name="Rectangle 4"/>
          <p:cNvSpPr/>
          <p:nvPr/>
        </p:nvSpPr>
        <p:spPr>
          <a:xfrm>
            <a:off x="1666240" y="3312160"/>
            <a:ext cx="8524240" cy="14224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76400" y="3855720"/>
            <a:ext cx="8514080" cy="15748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35760" y="4770438"/>
            <a:ext cx="8651240" cy="10636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699260" y="5421630"/>
            <a:ext cx="8524240" cy="14224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364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AF87-F0F2-4821-9497-0DF5526E2B5D}" type="slidenum">
              <a:rPr lang="en-US" smtClean="0"/>
              <a:t>15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6667" b="14444"/>
          <a:stretch/>
        </p:blipFill>
        <p:spPr>
          <a:xfrm>
            <a:off x="1418116" y="136525"/>
            <a:ext cx="9355767" cy="666732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940834" y="152400"/>
            <a:ext cx="727166" cy="7416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45130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AF87-F0F2-4821-9497-0DF5526E2B5D}" type="slidenum">
              <a:rPr lang="en-US" smtClean="0"/>
              <a:t>16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6667" b="14444"/>
          <a:stretch/>
        </p:blipFill>
        <p:spPr>
          <a:xfrm>
            <a:off x="1600200" y="396875"/>
            <a:ext cx="8874842" cy="6324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940834" y="152400"/>
            <a:ext cx="727166" cy="7416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0" y="5486400"/>
            <a:ext cx="8763000" cy="2032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94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AF87-F0F2-4821-9497-0DF5526E2B5D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6" t="7287" r="7562" b="17143"/>
          <a:stretch/>
        </p:blipFill>
        <p:spPr>
          <a:xfrm rot="10800000">
            <a:off x="635726" y="127786"/>
            <a:ext cx="10422166" cy="651685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478680" y="50950"/>
            <a:ext cx="727166" cy="7416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959036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AF87-F0F2-4821-9497-0DF5526E2B5D}" type="slidenum">
              <a:rPr lang="en-US" smtClean="0"/>
              <a:t>18</a:t>
            </a:fld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6" t="7287" r="7562" b="17143"/>
          <a:stretch/>
        </p:blipFill>
        <p:spPr>
          <a:xfrm rot="10800000">
            <a:off x="470263" y="185414"/>
            <a:ext cx="10492337" cy="65607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4766" y="3738154"/>
            <a:ext cx="9917571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869673" y="396873"/>
            <a:ext cx="727166" cy="7416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58489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AF87-F0F2-4821-9497-0DF5526E2B5D}" type="slidenum">
              <a:rPr lang="en-US" smtClean="0"/>
              <a:t>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8135" r="8406" b="-1"/>
          <a:stretch/>
        </p:blipFill>
        <p:spPr>
          <a:xfrm>
            <a:off x="1338271" y="1"/>
            <a:ext cx="9329729" cy="685799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938206" y="152400"/>
            <a:ext cx="727166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83697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AF87-F0F2-4821-9497-0DF5526E2B5D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1133" r="8772"/>
          <a:stretch/>
        </p:blipFill>
        <p:spPr>
          <a:xfrm>
            <a:off x="1413905" y="76200"/>
            <a:ext cx="9254095" cy="678179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9938206" y="91440"/>
            <a:ext cx="727166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7405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AF87-F0F2-4821-9497-0DF5526E2B5D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1133" r="8772"/>
          <a:stretch/>
        </p:blipFill>
        <p:spPr>
          <a:xfrm>
            <a:off x="1488440" y="35560"/>
            <a:ext cx="9067800" cy="66452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982200" y="2590800"/>
            <a:ext cx="533400" cy="3581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67000" y="5679440"/>
            <a:ext cx="5562600" cy="4572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005148" y="457200"/>
            <a:ext cx="662852" cy="64135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990600" y="4038600"/>
            <a:ext cx="1676400" cy="4572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eft Brace 19"/>
          <p:cNvSpPr/>
          <p:nvPr/>
        </p:nvSpPr>
        <p:spPr>
          <a:xfrm>
            <a:off x="4724401" y="2590800"/>
            <a:ext cx="121919" cy="99060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97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AF87-F0F2-4821-9497-0DF5526E2B5D}" type="slidenum">
              <a:rPr lang="en-US" smtClean="0"/>
              <a:t>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r="3333" b="23333"/>
          <a:stretch/>
        </p:blipFill>
        <p:spPr>
          <a:xfrm>
            <a:off x="1632858" y="-1"/>
            <a:ext cx="9035143" cy="672147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938206" y="91440"/>
            <a:ext cx="727166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67791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AF87-F0F2-4821-9497-0DF5526E2B5D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r="3333" b="23333"/>
          <a:stretch/>
        </p:blipFill>
        <p:spPr>
          <a:xfrm>
            <a:off x="1632858" y="-1"/>
            <a:ext cx="9035143" cy="672147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938206" y="91440"/>
            <a:ext cx="727166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>
            <a:off x="4800600" y="1320800"/>
            <a:ext cx="1676400" cy="1193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89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AF87-F0F2-4821-9497-0DF5526E2B5D}" type="slidenum">
              <a:rPr lang="en-US" smtClean="0"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8888" r="8888" b="24900"/>
          <a:stretch/>
        </p:blipFill>
        <p:spPr>
          <a:xfrm>
            <a:off x="1600200" y="381000"/>
            <a:ext cx="9093200" cy="628062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940834" y="152400"/>
            <a:ext cx="727166" cy="7416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85457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AF87-F0F2-4821-9497-0DF5526E2B5D}" type="slidenum">
              <a:rPr lang="en-US" smtClean="0">
                <a:solidFill>
                  <a:srgbClr val="1D3641"/>
                </a:solidFill>
              </a:rPr>
              <a:pPr/>
              <a:t>8</a:t>
            </a:fld>
            <a:endParaRPr lang="en-US" dirty="0">
              <a:solidFill>
                <a:srgbClr val="1D364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8888" r="8888" b="24900"/>
          <a:stretch/>
        </p:blipFill>
        <p:spPr>
          <a:xfrm>
            <a:off x="1600200" y="381000"/>
            <a:ext cx="9093200" cy="628062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940834" y="152400"/>
            <a:ext cx="727166" cy="7416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4800600" y="1320800"/>
            <a:ext cx="2438400" cy="1422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48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9AF87-F0F2-4821-9497-0DF5526E2B5D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14446" r="2222" b="22274"/>
          <a:stretch/>
        </p:blipFill>
        <p:spPr>
          <a:xfrm>
            <a:off x="1524000" y="381001"/>
            <a:ext cx="9067800" cy="632523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9940834" y="152400"/>
            <a:ext cx="727166" cy="74168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4639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49</Words>
  <Application>Microsoft Office PowerPoint</Application>
  <PresentationFormat>Widescreen</PresentationFormat>
  <Paragraphs>36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Identifying Errors in a Standardized HTS Register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Errors in a Standardized HTS Register</dc:title>
  <dc:creator>Jackson, Keisha G. (CDC/DDPHSIS/CGH/OD)</dc:creator>
  <cp:lastModifiedBy>Jackson, Keisha G. (CDC/DDPHSIS/CGH/OD)</cp:lastModifiedBy>
  <cp:revision>1</cp:revision>
  <dcterms:created xsi:type="dcterms:W3CDTF">2022-12-30T20:07:05Z</dcterms:created>
  <dcterms:modified xsi:type="dcterms:W3CDTF">2022-12-30T20:10:50Z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b94a7b8-f06c-4dfe-bdcc-9b548fd58c31_Enabled">
    <vt:lpwstr>true</vt:lpwstr>
  </property>
  <property fmtid="{D5CDD505-2E9C-101B-9397-08002B2CF9AE}" pid="3" name="MSIP_Label_7b94a7b8-f06c-4dfe-bdcc-9b548fd58c31_SetDate">
    <vt:lpwstr>2022-12-30T20:10:13Z</vt:lpwstr>
  </property>
  <property fmtid="{D5CDD505-2E9C-101B-9397-08002B2CF9AE}" pid="4" name="MSIP_Label_7b94a7b8-f06c-4dfe-bdcc-9b548fd58c31_Method">
    <vt:lpwstr>Privileged</vt:lpwstr>
  </property>
  <property fmtid="{D5CDD505-2E9C-101B-9397-08002B2CF9AE}" pid="5" name="MSIP_Label_7b94a7b8-f06c-4dfe-bdcc-9b548fd58c31_Name">
    <vt:lpwstr>7b94a7b8-f06c-4dfe-bdcc-9b548fd58c31</vt:lpwstr>
  </property>
  <property fmtid="{D5CDD505-2E9C-101B-9397-08002B2CF9AE}" pid="6" name="MSIP_Label_7b94a7b8-f06c-4dfe-bdcc-9b548fd58c31_SiteId">
    <vt:lpwstr>9ce70869-60db-44fd-abe8-d2767077fc8f</vt:lpwstr>
  </property>
  <property fmtid="{D5CDD505-2E9C-101B-9397-08002B2CF9AE}" pid="7" name="MSIP_Label_7b94a7b8-f06c-4dfe-bdcc-9b548fd58c31_ActionId">
    <vt:lpwstr>fafa75e4-814a-47f7-b001-be63d336134b</vt:lpwstr>
  </property>
  <property fmtid="{D5CDD505-2E9C-101B-9397-08002B2CF9AE}" pid="8" name="MSIP_Label_7b94a7b8-f06c-4dfe-bdcc-9b548fd58c31_ContentBits">
    <vt:lpwstr>0</vt:lpwstr>
  </property>
</Properties>
</file>